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24233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744" y="-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176" y="8380311"/>
            <a:ext cx="18055987" cy="17827413"/>
          </a:xfrm>
        </p:spPr>
        <p:txBody>
          <a:bodyPr anchor="b"/>
          <a:lstStyle>
            <a:lvl1pPr algn="ctr">
              <a:defRPr sz="1393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292" y="26895217"/>
            <a:ext cx="15931754" cy="12363023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121" indent="0" algn="ctr">
              <a:buNone/>
              <a:defRPr sz="4646"/>
            </a:lvl2pPr>
            <a:lvl3pPr marL="2124243" indent="0" algn="ctr">
              <a:buNone/>
              <a:defRPr sz="4182"/>
            </a:lvl3pPr>
            <a:lvl4pPr marL="3186364" indent="0" algn="ctr">
              <a:buNone/>
              <a:defRPr sz="3717"/>
            </a:lvl4pPr>
            <a:lvl5pPr marL="4248485" indent="0" algn="ctr">
              <a:buNone/>
              <a:defRPr sz="3717"/>
            </a:lvl5pPr>
            <a:lvl6pPr marL="5310607" indent="0" algn="ctr">
              <a:buNone/>
              <a:defRPr sz="3717"/>
            </a:lvl6pPr>
            <a:lvl7pPr marL="6372728" indent="0" algn="ctr">
              <a:buNone/>
              <a:defRPr sz="3717"/>
            </a:lvl7pPr>
            <a:lvl8pPr marL="7434849" indent="0" algn="ctr">
              <a:buNone/>
              <a:defRPr sz="3717"/>
            </a:lvl8pPr>
            <a:lvl9pPr marL="8496971" indent="0" algn="ctr">
              <a:buNone/>
              <a:defRPr sz="371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67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2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1549" y="2726267"/>
            <a:ext cx="4580379" cy="4339505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412" y="2726267"/>
            <a:ext cx="13475608" cy="4339505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636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966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348" y="12766055"/>
            <a:ext cx="18321517" cy="21300436"/>
          </a:xfrm>
        </p:spPr>
        <p:txBody>
          <a:bodyPr anchor="b"/>
          <a:lstStyle>
            <a:lvl1pPr>
              <a:defRPr sz="1393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348" y="34268002"/>
            <a:ext cx="18321517" cy="11201396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121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243" indent="0">
              <a:buNone/>
              <a:defRPr sz="4182">
                <a:solidFill>
                  <a:schemeClr val="tx1">
                    <a:tint val="75000"/>
                  </a:schemeClr>
                </a:solidFill>
              </a:defRPr>
            </a:lvl3pPr>
            <a:lvl4pPr marL="3186364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485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607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728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8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971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0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411" y="13631334"/>
            <a:ext cx="9027994" cy="324899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933" y="13631334"/>
            <a:ext cx="9027994" cy="324899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80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2726278"/>
            <a:ext cx="18321517" cy="9897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180" y="12552684"/>
            <a:ext cx="8986503" cy="6151876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121" indent="0">
              <a:buNone/>
              <a:defRPr sz="4646" b="1"/>
            </a:lvl2pPr>
            <a:lvl3pPr marL="2124243" indent="0">
              <a:buNone/>
              <a:defRPr sz="4182" b="1"/>
            </a:lvl3pPr>
            <a:lvl4pPr marL="3186364" indent="0">
              <a:buNone/>
              <a:defRPr sz="3717" b="1"/>
            </a:lvl4pPr>
            <a:lvl5pPr marL="4248485" indent="0">
              <a:buNone/>
              <a:defRPr sz="3717" b="1"/>
            </a:lvl5pPr>
            <a:lvl6pPr marL="5310607" indent="0">
              <a:buNone/>
              <a:defRPr sz="3717" b="1"/>
            </a:lvl6pPr>
            <a:lvl7pPr marL="6372728" indent="0">
              <a:buNone/>
              <a:defRPr sz="3717" b="1"/>
            </a:lvl7pPr>
            <a:lvl8pPr marL="7434849" indent="0">
              <a:buNone/>
              <a:defRPr sz="3717" b="1"/>
            </a:lvl8pPr>
            <a:lvl9pPr marL="8496971" indent="0">
              <a:buNone/>
              <a:defRPr sz="37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180" y="18704560"/>
            <a:ext cx="8986503" cy="275115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935" y="12552684"/>
            <a:ext cx="9030760" cy="6151876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121" indent="0">
              <a:buNone/>
              <a:defRPr sz="4646" b="1"/>
            </a:lvl2pPr>
            <a:lvl3pPr marL="2124243" indent="0">
              <a:buNone/>
              <a:defRPr sz="4182" b="1"/>
            </a:lvl3pPr>
            <a:lvl4pPr marL="3186364" indent="0">
              <a:buNone/>
              <a:defRPr sz="3717" b="1"/>
            </a:lvl4pPr>
            <a:lvl5pPr marL="4248485" indent="0">
              <a:buNone/>
              <a:defRPr sz="3717" b="1"/>
            </a:lvl5pPr>
            <a:lvl6pPr marL="5310607" indent="0">
              <a:buNone/>
              <a:defRPr sz="3717" b="1"/>
            </a:lvl6pPr>
            <a:lvl7pPr marL="6372728" indent="0">
              <a:buNone/>
              <a:defRPr sz="3717" b="1"/>
            </a:lvl7pPr>
            <a:lvl8pPr marL="7434849" indent="0">
              <a:buNone/>
              <a:defRPr sz="3717" b="1"/>
            </a:lvl8pPr>
            <a:lvl9pPr marL="8496971" indent="0">
              <a:buNone/>
              <a:defRPr sz="371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935" y="18704560"/>
            <a:ext cx="9030760" cy="2751159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87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258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46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3413760"/>
            <a:ext cx="6851207" cy="11948160"/>
          </a:xfrm>
        </p:spPr>
        <p:txBody>
          <a:bodyPr anchor="b"/>
          <a:lstStyle>
            <a:lvl1pPr>
              <a:defRPr sz="743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760" y="7372785"/>
            <a:ext cx="10753934" cy="36389733"/>
          </a:xfrm>
        </p:spPr>
        <p:txBody>
          <a:bodyPr/>
          <a:lstStyle>
            <a:lvl1pPr>
              <a:defRPr sz="7434"/>
            </a:lvl1pPr>
            <a:lvl2pPr>
              <a:defRPr sz="6505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177" y="15361920"/>
            <a:ext cx="6851207" cy="28459857"/>
          </a:xfrm>
        </p:spPr>
        <p:txBody>
          <a:bodyPr/>
          <a:lstStyle>
            <a:lvl1pPr marL="0" indent="0">
              <a:buNone/>
              <a:defRPr sz="3717"/>
            </a:lvl1pPr>
            <a:lvl2pPr marL="1062121" indent="0">
              <a:buNone/>
              <a:defRPr sz="3252"/>
            </a:lvl2pPr>
            <a:lvl3pPr marL="2124243" indent="0">
              <a:buNone/>
              <a:defRPr sz="2788"/>
            </a:lvl3pPr>
            <a:lvl4pPr marL="3186364" indent="0">
              <a:buNone/>
              <a:defRPr sz="2323"/>
            </a:lvl4pPr>
            <a:lvl5pPr marL="4248485" indent="0">
              <a:buNone/>
              <a:defRPr sz="2323"/>
            </a:lvl5pPr>
            <a:lvl6pPr marL="5310607" indent="0">
              <a:buNone/>
              <a:defRPr sz="2323"/>
            </a:lvl6pPr>
            <a:lvl7pPr marL="6372728" indent="0">
              <a:buNone/>
              <a:defRPr sz="2323"/>
            </a:lvl7pPr>
            <a:lvl8pPr marL="7434849" indent="0">
              <a:buNone/>
              <a:defRPr sz="2323"/>
            </a:lvl8pPr>
            <a:lvl9pPr marL="8496971" indent="0">
              <a:buNone/>
              <a:defRPr sz="232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67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177" y="3413760"/>
            <a:ext cx="6851207" cy="11948160"/>
          </a:xfrm>
        </p:spPr>
        <p:txBody>
          <a:bodyPr anchor="b"/>
          <a:lstStyle>
            <a:lvl1pPr>
              <a:defRPr sz="7434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760" y="7372785"/>
            <a:ext cx="10753934" cy="36389733"/>
          </a:xfrm>
        </p:spPr>
        <p:txBody>
          <a:bodyPr anchor="t"/>
          <a:lstStyle>
            <a:lvl1pPr marL="0" indent="0">
              <a:buNone/>
              <a:defRPr sz="7434"/>
            </a:lvl1pPr>
            <a:lvl2pPr marL="1062121" indent="0">
              <a:buNone/>
              <a:defRPr sz="6505"/>
            </a:lvl2pPr>
            <a:lvl3pPr marL="2124243" indent="0">
              <a:buNone/>
              <a:defRPr sz="5575"/>
            </a:lvl3pPr>
            <a:lvl4pPr marL="3186364" indent="0">
              <a:buNone/>
              <a:defRPr sz="4646"/>
            </a:lvl4pPr>
            <a:lvl5pPr marL="4248485" indent="0">
              <a:buNone/>
              <a:defRPr sz="4646"/>
            </a:lvl5pPr>
            <a:lvl6pPr marL="5310607" indent="0">
              <a:buNone/>
              <a:defRPr sz="4646"/>
            </a:lvl6pPr>
            <a:lvl7pPr marL="6372728" indent="0">
              <a:buNone/>
              <a:defRPr sz="4646"/>
            </a:lvl7pPr>
            <a:lvl8pPr marL="7434849" indent="0">
              <a:buNone/>
              <a:defRPr sz="4646"/>
            </a:lvl8pPr>
            <a:lvl9pPr marL="8496971" indent="0">
              <a:buNone/>
              <a:defRPr sz="4646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177" y="15361920"/>
            <a:ext cx="6851207" cy="28459857"/>
          </a:xfrm>
        </p:spPr>
        <p:txBody>
          <a:bodyPr/>
          <a:lstStyle>
            <a:lvl1pPr marL="0" indent="0">
              <a:buNone/>
              <a:defRPr sz="3717"/>
            </a:lvl1pPr>
            <a:lvl2pPr marL="1062121" indent="0">
              <a:buNone/>
              <a:defRPr sz="3252"/>
            </a:lvl2pPr>
            <a:lvl3pPr marL="2124243" indent="0">
              <a:buNone/>
              <a:defRPr sz="2788"/>
            </a:lvl3pPr>
            <a:lvl4pPr marL="3186364" indent="0">
              <a:buNone/>
              <a:defRPr sz="2323"/>
            </a:lvl4pPr>
            <a:lvl5pPr marL="4248485" indent="0">
              <a:buNone/>
              <a:defRPr sz="2323"/>
            </a:lvl5pPr>
            <a:lvl6pPr marL="5310607" indent="0">
              <a:buNone/>
              <a:defRPr sz="2323"/>
            </a:lvl6pPr>
            <a:lvl7pPr marL="6372728" indent="0">
              <a:buNone/>
              <a:defRPr sz="2323"/>
            </a:lvl7pPr>
            <a:lvl8pPr marL="7434849" indent="0">
              <a:buNone/>
              <a:defRPr sz="2323"/>
            </a:lvl8pPr>
            <a:lvl9pPr marL="8496971" indent="0">
              <a:buNone/>
              <a:defRPr sz="2323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80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411" y="2726278"/>
            <a:ext cx="18321517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411" y="13631334"/>
            <a:ext cx="18321517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411" y="47460758"/>
            <a:ext cx="477952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287E-8709-4E3A-93DE-8516FDE3F05A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6525" y="47460758"/>
            <a:ext cx="7169289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2401" y="47460758"/>
            <a:ext cx="4779526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C17D-A9A7-401A-990A-CA497BE6CC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38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24243" rtl="0" eaLnBrk="1" latinLnBrk="0" hangingPunct="1">
        <a:lnSpc>
          <a:spcPct val="90000"/>
        </a:lnSpc>
        <a:spcBef>
          <a:spcPct val="0"/>
        </a:spcBef>
        <a:buNone/>
        <a:defRPr sz="102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61" indent="-531061" algn="l" defTabSz="2124243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5" kern="1200">
          <a:solidFill>
            <a:schemeClr val="tx1"/>
          </a:solidFill>
          <a:latin typeface="+mn-lt"/>
          <a:ea typeface="+mn-ea"/>
          <a:cs typeface="+mn-cs"/>
        </a:defRPr>
      </a:lvl1pPr>
      <a:lvl2pPr marL="1593182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303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425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4pPr>
      <a:lvl5pPr marL="4779546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5pPr>
      <a:lvl6pPr marL="5841667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6pPr>
      <a:lvl7pPr marL="6903789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7pPr>
      <a:lvl8pPr marL="7965910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8pPr>
      <a:lvl9pPr marL="9028031" indent="-531061" algn="l" defTabSz="2124243" rtl="0" eaLnBrk="1" latinLnBrk="0" hangingPunct="1">
        <a:lnSpc>
          <a:spcPct val="90000"/>
        </a:lnSpc>
        <a:spcBef>
          <a:spcPts val="1162"/>
        </a:spcBef>
        <a:buFont typeface="Arial" panose="020B0604020202020204" pitchFamily="34" charset="0"/>
        <a:buChar char="•"/>
        <a:defRPr sz="41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1pPr>
      <a:lvl2pPr marL="1062121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2pPr>
      <a:lvl3pPr marL="2124243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3pPr>
      <a:lvl4pPr marL="3186364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4pPr>
      <a:lvl5pPr marL="4248485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5pPr>
      <a:lvl6pPr marL="5310607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6pPr>
      <a:lvl7pPr marL="6372728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7pPr>
      <a:lvl8pPr marL="7434849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8pPr>
      <a:lvl9pPr marL="8496971" algn="l" defTabSz="2124243" rtl="0" eaLnBrk="1" latinLnBrk="0" hangingPunct="1">
        <a:defRPr sz="41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linpurrington.com/tips/poster-design" TargetMode="External"/><Relationship Id="rId7" Type="http://schemas.openxmlformats.org/officeDocument/2006/relationships/hyperlink" Target="https://www.eposters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hdposters.com/gallery.php" TargetMode="External"/><Relationship Id="rId5" Type="http://schemas.openxmlformats.org/officeDocument/2006/relationships/hyperlink" Target="https://www.craftofscientificposters.com/" TargetMode="External"/><Relationship Id="rId4" Type="http://schemas.openxmlformats.org/officeDocument/2006/relationships/hyperlink" Target="https://www.siam.org/Membership/Activity-Groups/Related/guidelines-for-meeting-participa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id="{4A926F44-84ED-4ACD-A5C6-46E84192A823}"/>
              </a:ext>
            </a:extLst>
          </p:cNvPr>
          <p:cNvSpPr txBox="1"/>
          <p:nvPr/>
        </p:nvSpPr>
        <p:spPr>
          <a:xfrm>
            <a:off x="280918" y="925385"/>
            <a:ext cx="20680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Palatino Linotype" pitchFamily="18" charset="0"/>
              </a:rPr>
              <a:t>Title Goes Here Title Goes Here Title Goes Here 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4554530-1D2D-40CA-A82E-84B3307290DA}"/>
              </a:ext>
            </a:extLst>
          </p:cNvPr>
          <p:cNvSpPr/>
          <p:nvPr/>
        </p:nvSpPr>
        <p:spPr>
          <a:xfrm>
            <a:off x="17892458" y="202083"/>
            <a:ext cx="2897749" cy="68843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TextBox 44">
            <a:extLst>
              <a:ext uri="{FF2B5EF4-FFF2-40B4-BE49-F238E27FC236}">
                <a16:creationId xmlns:a16="http://schemas.microsoft.com/office/drawing/2014/main" id="{CD47BB33-76F2-4BA1-A58A-E3345EFC5FEA}"/>
              </a:ext>
            </a:extLst>
          </p:cNvPr>
          <p:cNvSpPr txBox="1"/>
          <p:nvPr/>
        </p:nvSpPr>
        <p:spPr>
          <a:xfrm>
            <a:off x="17892458" y="31546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E026ED7-5379-4E69-81CE-D11B911FA4DD}"/>
              </a:ext>
            </a:extLst>
          </p:cNvPr>
          <p:cNvCxnSpPr>
            <a:cxnSpLocks/>
          </p:cNvCxnSpPr>
          <p:nvPr/>
        </p:nvCxnSpPr>
        <p:spPr>
          <a:xfrm>
            <a:off x="0" y="2679141"/>
            <a:ext cx="21242338" cy="0"/>
          </a:xfrm>
          <a:prstGeom prst="line">
            <a:avLst/>
          </a:prstGeom>
          <a:ln w="76200">
            <a:solidFill>
              <a:srgbClr val="93CB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4">
            <a:extLst>
              <a:ext uri="{FF2B5EF4-FFF2-40B4-BE49-F238E27FC236}">
                <a16:creationId xmlns:a16="http://schemas.microsoft.com/office/drawing/2014/main" id="{96EF53B9-1D9B-4D07-80A4-6F88B74961A7}"/>
              </a:ext>
            </a:extLst>
          </p:cNvPr>
          <p:cNvSpPr txBox="1"/>
          <p:nvPr/>
        </p:nvSpPr>
        <p:spPr>
          <a:xfrm>
            <a:off x="5305301" y="1894596"/>
            <a:ext cx="10631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98798"/>
            <a:r>
              <a:rPr lang="en-US" altLang="zh-TW" sz="36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Authors,</a:t>
            </a:r>
            <a:r>
              <a:rPr lang="zh-CN" altLang="en-US" sz="36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 </a:t>
            </a:r>
            <a:r>
              <a:rPr lang="en-US" altLang="zh-TW" sz="3600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affiliation and contact</a:t>
            </a:r>
            <a:endParaRPr lang="en-US" altLang="zh-CN" sz="3600" dirty="0">
              <a:solidFill>
                <a:prstClr val="black"/>
              </a:solidFill>
              <a:latin typeface="Palatino Linotype" pitchFamily="18" charset="0"/>
              <a:ea typeface="宋体" panose="02010600030101010101" pitchFamily="2" charset="-122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4193B48-808D-4ADA-9D20-52624E4B6E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18" y="150558"/>
            <a:ext cx="3465096" cy="1605824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CD778E32-48C3-4F94-916A-19970B55CDAE}"/>
              </a:ext>
            </a:extLst>
          </p:cNvPr>
          <p:cNvSpPr/>
          <p:nvPr/>
        </p:nvSpPr>
        <p:spPr>
          <a:xfrm>
            <a:off x="1538235" y="6092256"/>
            <a:ext cx="18165868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098798"/>
            <a:r>
              <a:rPr lang="en-US" altLang="zh-CN" sz="4000" b="1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Best Poster(s) </a:t>
            </a:r>
            <a:r>
              <a:rPr lang="en-US" altLang="zh-CN" sz="4000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will be selected based on the following criteria:</a:t>
            </a:r>
          </a:p>
          <a:p>
            <a:pPr lvl="0" defTabSz="4098798"/>
            <a:endParaRPr lang="en-US" altLang="zh-CN" sz="4000" dirty="0">
              <a:solidFill>
                <a:prstClr val="black"/>
              </a:solidFill>
              <a:latin typeface="Palatino Linotype" pitchFamily="18" charset="0"/>
              <a:ea typeface="宋体" panose="02010600030101010101" pitchFamily="2" charset="-122"/>
            </a:endParaRPr>
          </a:p>
          <a:p>
            <a:pPr marL="571500" lvl="0" indent="-571500" defTabSz="4098798"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Novelty, originality, and creativity of the work;</a:t>
            </a:r>
          </a:p>
          <a:p>
            <a:pPr marL="571500" lvl="0" indent="-571500" defTabSz="4098798"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Presentation of the work on the poster. Special emphasis will be the presence and explanation of the authors during their designated poster session;</a:t>
            </a:r>
          </a:p>
          <a:p>
            <a:pPr marL="571500" lvl="0" indent="-571500" defTabSz="4098798">
              <a:buFont typeface="Wingdings" panose="05000000000000000000" pitchFamily="2" charset="2"/>
              <a:buChar char="Ø"/>
            </a:pPr>
            <a:r>
              <a:rPr lang="en-US" altLang="zh-CN" sz="4000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Quality of the poster (including color scheme, layout, font and content).</a:t>
            </a:r>
          </a:p>
          <a:p>
            <a:pPr marL="571500" lvl="0" indent="-571500" defTabSz="4098798">
              <a:buFont typeface="Wingdings" panose="05000000000000000000" pitchFamily="2" charset="2"/>
              <a:buChar char="Ø"/>
            </a:pPr>
            <a:endParaRPr lang="en-US" altLang="zh-CN" sz="4000" dirty="0">
              <a:solidFill>
                <a:prstClr val="black"/>
              </a:solidFill>
              <a:latin typeface="Palatino Linotype" pitchFamily="18" charset="0"/>
              <a:ea typeface="宋体" panose="02010600030101010101" pitchFamily="2" charset="-122"/>
            </a:endParaRPr>
          </a:p>
          <a:p>
            <a:pPr lvl="0" defTabSz="4098798"/>
            <a:endParaRPr lang="en-US" altLang="zh-CN" sz="4000" dirty="0">
              <a:solidFill>
                <a:prstClr val="black"/>
              </a:solidFill>
              <a:latin typeface="Palatino Linotype" pitchFamily="18" charset="0"/>
              <a:ea typeface="宋体" panose="02010600030101010101" pitchFamily="2" charset="-122"/>
            </a:endParaRPr>
          </a:p>
          <a:p>
            <a:pPr lvl="0" defTabSz="4098798"/>
            <a:r>
              <a:rPr lang="en-US" altLang="zh-CN" sz="4000" dirty="0">
                <a:solidFill>
                  <a:prstClr val="black"/>
                </a:solidFill>
                <a:latin typeface="Palatino Linotype" pitchFamily="18" charset="0"/>
                <a:ea typeface="宋体" panose="02010600030101010101" pitchFamily="2" charset="-122"/>
              </a:rPr>
              <a:t>Recommended Websites for Guides and Examples:</a:t>
            </a:r>
          </a:p>
          <a:p>
            <a:pPr lvl="0" defTabSz="4098798"/>
            <a:r>
              <a:rPr lang="en-US" altLang="zh-CN" sz="4000" dirty="0">
                <a:hlinkClick r:id="rId3"/>
              </a:rPr>
              <a:t>https://colinpurrington.com/tips/poster-design</a:t>
            </a:r>
            <a:endParaRPr lang="en-US" altLang="zh-CN" sz="4000" dirty="0"/>
          </a:p>
          <a:p>
            <a:pPr lvl="0" defTabSz="4098798"/>
            <a:r>
              <a:rPr lang="en-US" altLang="zh-CN" sz="4000" dirty="0">
                <a:hlinkClick r:id="rId4"/>
              </a:rPr>
              <a:t>https://www.siam.org/Membership/Activity-Groups/Related/guidelines-for-meeting-participants</a:t>
            </a:r>
            <a:endParaRPr lang="en-US" altLang="zh-CN" sz="4000" dirty="0"/>
          </a:p>
          <a:p>
            <a:pPr lvl="0" defTabSz="4098798"/>
            <a:r>
              <a:rPr lang="en-US" altLang="zh-CN" sz="4000" dirty="0">
                <a:hlinkClick r:id="rId5"/>
              </a:rPr>
              <a:t>https://www.craftofscientificposters.com/</a:t>
            </a:r>
            <a:endParaRPr lang="en-US" altLang="zh-CN" sz="4000" dirty="0"/>
          </a:p>
          <a:p>
            <a:pPr lvl="0" defTabSz="4098798"/>
            <a:r>
              <a:rPr lang="en-US" altLang="zh-CN" sz="4000" dirty="0">
                <a:hlinkClick r:id="rId6"/>
              </a:rPr>
              <a:t>https://phdposters.com/gallery.php</a:t>
            </a:r>
            <a:endParaRPr lang="en-US" altLang="zh-CN" sz="4000" dirty="0"/>
          </a:p>
          <a:p>
            <a:pPr lvl="0" defTabSz="4098798"/>
            <a:r>
              <a:rPr lang="en-US" altLang="zh-CN" sz="4000">
                <a:hlinkClick r:id="rId7"/>
              </a:rPr>
              <a:t>https://www.eposters.net/</a:t>
            </a:r>
            <a:endParaRPr lang="en-US" altLang="zh-CN" sz="4000" dirty="0">
              <a:solidFill>
                <a:prstClr val="black"/>
              </a:solidFill>
              <a:latin typeface="Palatino Linotype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969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139</Words>
  <Application>Microsoft Office PowerPoint</Application>
  <PresentationFormat>自定义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Wingdings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6</cp:revision>
  <dcterms:created xsi:type="dcterms:W3CDTF">2019-04-24T08:27:30Z</dcterms:created>
  <dcterms:modified xsi:type="dcterms:W3CDTF">2019-04-24T09:27:02Z</dcterms:modified>
</cp:coreProperties>
</file>